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g61ciuvH9sk6yRH4yasnjJL8KP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p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2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p27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p2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p2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p1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2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p2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2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33.png"/><Relationship Id="rId9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9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2028" y="0"/>
            <a:ext cx="14363687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5189" y="2202115"/>
            <a:ext cx="10961905" cy="40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929" y="262685"/>
            <a:ext cx="3571429" cy="5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891" y="8431804"/>
            <a:ext cx="3466667" cy="16476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"/>
          <p:cNvGrpSpPr/>
          <p:nvPr/>
        </p:nvGrpSpPr>
        <p:grpSpPr>
          <a:xfrm>
            <a:off x="17273370" y="8764089"/>
            <a:ext cx="327735" cy="854062"/>
            <a:chOff x="17273370" y="8764089"/>
            <a:chExt cx="327735" cy="854062"/>
          </a:xfrm>
        </p:grpSpPr>
        <p:pic>
          <p:nvPicPr>
            <p:cNvPr id="89" name="Google Shape;89;p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273370" y="8764089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273370" y="9290416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p1"/>
          <p:cNvSpPr txBox="1"/>
          <p:nvPr/>
        </p:nvSpPr>
        <p:spPr>
          <a:xfrm>
            <a:off x="13993253" y="8744713"/>
            <a:ext cx="4145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중간보고서</a:t>
            </a:r>
            <a:endParaRPr sz="4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318" y="3420304"/>
            <a:ext cx="5490614" cy="5490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9787" y="3420304"/>
            <a:ext cx="4854388" cy="485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26848" y="3245493"/>
            <a:ext cx="5665425" cy="56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8"/>
          <p:cNvSpPr txBox="1"/>
          <p:nvPr/>
        </p:nvSpPr>
        <p:spPr>
          <a:xfrm>
            <a:off x="2457676" y="8910918"/>
            <a:ext cx="1625898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식당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 txBox="1"/>
          <p:nvPr/>
        </p:nvSpPr>
        <p:spPr>
          <a:xfrm>
            <a:off x="7999961" y="8962078"/>
            <a:ext cx="2054038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편의점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 txBox="1"/>
          <p:nvPr/>
        </p:nvSpPr>
        <p:spPr>
          <a:xfrm>
            <a:off x="13776286" y="8962078"/>
            <a:ext cx="2054038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카페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" name="Google Shape;238;p8"/>
          <p:cNvGrpSpPr/>
          <p:nvPr/>
        </p:nvGrpSpPr>
        <p:grpSpPr>
          <a:xfrm>
            <a:off x="6987465" y="1181100"/>
            <a:ext cx="327735" cy="854062"/>
            <a:chOff x="6100243" y="1162477"/>
            <a:chExt cx="327735" cy="854062"/>
          </a:xfrm>
        </p:grpSpPr>
        <p:pic>
          <p:nvPicPr>
            <p:cNvPr id="239" name="Google Shape;239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00243" y="11624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00243" y="168880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1" name="Google Shape;241;p8"/>
          <p:cNvPicPr preferRelativeResize="0"/>
          <p:nvPr/>
        </p:nvPicPr>
        <p:blipFill rotWithShape="1">
          <a:blip r:embed="rId7">
            <a:alphaModFix/>
          </a:blip>
          <a:srcRect b="0" l="14739" r="0" t="0"/>
          <a:stretch/>
        </p:blipFill>
        <p:spPr>
          <a:xfrm>
            <a:off x="685800" y="821752"/>
            <a:ext cx="6268922" cy="1654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/>
          <p:nvPr/>
        </p:nvSpPr>
        <p:spPr>
          <a:xfrm>
            <a:off x="8889602" y="4434746"/>
            <a:ext cx="7795180" cy="3455420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9"/>
          <p:cNvSpPr txBox="1"/>
          <p:nvPr/>
        </p:nvSpPr>
        <p:spPr>
          <a:xfrm>
            <a:off x="9382214" y="4931410"/>
            <a:ext cx="6899302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홈 화면 - 캠퍼스 맵 - 팝업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626101" y="5438393"/>
            <a:ext cx="8356053" cy="9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9"/>
          <p:cNvGrpSpPr/>
          <p:nvPr/>
        </p:nvGrpSpPr>
        <p:grpSpPr>
          <a:xfrm>
            <a:off x="2743200" y="2015049"/>
            <a:ext cx="327735" cy="854062"/>
            <a:chOff x="6100243" y="1162477"/>
            <a:chExt cx="327735" cy="854062"/>
          </a:xfrm>
        </p:grpSpPr>
        <p:pic>
          <p:nvPicPr>
            <p:cNvPr id="250" name="Google Shape;250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00243" y="11624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00243" y="168880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2" name="Google Shape;252;p9"/>
          <p:cNvGrpSpPr/>
          <p:nvPr/>
        </p:nvGrpSpPr>
        <p:grpSpPr>
          <a:xfrm>
            <a:off x="1603218" y="3383384"/>
            <a:ext cx="3560098" cy="6054792"/>
            <a:chOff x="1593695" y="2386012"/>
            <a:chExt cx="3927644" cy="7089087"/>
          </a:xfrm>
        </p:grpSpPr>
        <p:sp>
          <p:nvSpPr>
            <p:cNvPr id="253" name="Google Shape;253;p9"/>
            <p:cNvSpPr/>
            <p:nvPr/>
          </p:nvSpPr>
          <p:spPr>
            <a:xfrm>
              <a:off x="1593695" y="2386012"/>
              <a:ext cx="3927644" cy="7089087"/>
            </a:xfrm>
            <a:prstGeom prst="roundRect">
              <a:avLst>
                <a:gd fmla="val 16667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1733367" y="2525626"/>
              <a:ext cx="3648299" cy="680985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5" name="Google Shape;25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734" y="429828"/>
            <a:ext cx="5447619" cy="29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9"/>
          <p:cNvSpPr txBox="1"/>
          <p:nvPr/>
        </p:nvSpPr>
        <p:spPr>
          <a:xfrm>
            <a:off x="9402804" y="2396834"/>
            <a:ext cx="7281978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ko-KR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캠퍼스 맵 : 팝업형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3218" y="3512714"/>
            <a:ext cx="3483374" cy="5833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9"/>
          <p:cNvSpPr txBox="1"/>
          <p:nvPr/>
        </p:nvSpPr>
        <p:spPr>
          <a:xfrm>
            <a:off x="9402804" y="6258123"/>
            <a:ext cx="6899302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팝업 형태로 캠퍼스 맵 출력 하는 방식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/>
          <p:nvPr/>
        </p:nvSpPr>
        <p:spPr>
          <a:xfrm>
            <a:off x="8889602" y="4434746"/>
            <a:ext cx="7795180" cy="3455420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6"/>
          <p:cNvSpPr txBox="1"/>
          <p:nvPr/>
        </p:nvSpPr>
        <p:spPr>
          <a:xfrm>
            <a:off x="9144000" y="4931410"/>
            <a:ext cx="7371495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홈 화면 - 캠퍼스 맵 - 페이지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626101" y="5438393"/>
            <a:ext cx="8356053" cy="9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26"/>
          <p:cNvGrpSpPr/>
          <p:nvPr/>
        </p:nvGrpSpPr>
        <p:grpSpPr>
          <a:xfrm>
            <a:off x="2743200" y="2015049"/>
            <a:ext cx="327735" cy="854062"/>
            <a:chOff x="6100243" y="1162477"/>
            <a:chExt cx="327735" cy="854062"/>
          </a:xfrm>
        </p:grpSpPr>
        <p:pic>
          <p:nvPicPr>
            <p:cNvPr id="267" name="Google Shape;267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00243" y="11624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00243" y="168880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9" name="Google Shape;269;p26"/>
          <p:cNvGrpSpPr/>
          <p:nvPr/>
        </p:nvGrpSpPr>
        <p:grpSpPr>
          <a:xfrm>
            <a:off x="1603218" y="3383384"/>
            <a:ext cx="3560098" cy="6054792"/>
            <a:chOff x="1593695" y="2386012"/>
            <a:chExt cx="3927644" cy="7089087"/>
          </a:xfrm>
        </p:grpSpPr>
        <p:sp>
          <p:nvSpPr>
            <p:cNvPr id="270" name="Google Shape;270;p26"/>
            <p:cNvSpPr/>
            <p:nvPr/>
          </p:nvSpPr>
          <p:spPr>
            <a:xfrm>
              <a:off x="1593695" y="2386012"/>
              <a:ext cx="3927644" cy="7089087"/>
            </a:xfrm>
            <a:prstGeom prst="roundRect">
              <a:avLst>
                <a:gd fmla="val 16667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1733367" y="2525626"/>
              <a:ext cx="3648299" cy="680985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2" name="Google Shape;27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734" y="429828"/>
            <a:ext cx="5447619" cy="29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6"/>
          <p:cNvSpPr txBox="1"/>
          <p:nvPr/>
        </p:nvSpPr>
        <p:spPr>
          <a:xfrm>
            <a:off x="9144000" y="2396834"/>
            <a:ext cx="7540782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ko-KR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캠퍼스 맵 : 페이지 이동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6"/>
          <p:cNvSpPr txBox="1"/>
          <p:nvPr/>
        </p:nvSpPr>
        <p:spPr>
          <a:xfrm>
            <a:off x="9380096" y="6092179"/>
            <a:ext cx="6899302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페이지 이동으로 캠퍼스 맵 출력 하는 방식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11825" y="3514782"/>
            <a:ext cx="3306894" cy="5863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273042" y="6244153"/>
            <a:ext cx="7205310" cy="507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7"/>
          <p:cNvGrpSpPr/>
          <p:nvPr/>
        </p:nvGrpSpPr>
        <p:grpSpPr>
          <a:xfrm>
            <a:off x="2743200" y="2015049"/>
            <a:ext cx="327735" cy="854062"/>
            <a:chOff x="6100243" y="1162477"/>
            <a:chExt cx="327735" cy="854062"/>
          </a:xfrm>
        </p:grpSpPr>
        <p:pic>
          <p:nvPicPr>
            <p:cNvPr id="282" name="Google Shape;282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00243" y="11624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00243" y="168880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4" name="Google Shape;28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734" y="429828"/>
            <a:ext cx="5447619" cy="29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 txBox="1"/>
          <p:nvPr/>
        </p:nvSpPr>
        <p:spPr>
          <a:xfrm>
            <a:off x="12366657" y="2268073"/>
            <a:ext cx="4539367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코로나 푸쉬알림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5719" y="3420304"/>
            <a:ext cx="9467850" cy="630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7"/>
          <p:cNvSpPr/>
          <p:nvPr/>
        </p:nvSpPr>
        <p:spPr>
          <a:xfrm>
            <a:off x="11307412" y="3747052"/>
            <a:ext cx="6657858" cy="4320440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11636878" y="4122209"/>
            <a:ext cx="5998927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Firebase의 클라우드 메시징 활용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11377825" y="6218473"/>
            <a:ext cx="6607086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관리자가 언제 어디서든 즉시 푸쉬알림 가능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121512" y="5509047"/>
            <a:ext cx="7205310" cy="5077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10215127" y="1532967"/>
            <a:ext cx="4539367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코로나 푸쉬알림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8"/>
          <p:cNvSpPr/>
          <p:nvPr/>
        </p:nvSpPr>
        <p:spPr>
          <a:xfrm>
            <a:off x="9175523" y="2983280"/>
            <a:ext cx="6657858" cy="4320440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9485348" y="3387103"/>
            <a:ext cx="5998927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Firebase의 클라우드 메시징 활용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9226295" y="5483367"/>
            <a:ext cx="6607086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관리자가 언제 어디서든 즉시 푸쉬알림 가능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3959" y="715637"/>
            <a:ext cx="5601993" cy="9156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9"/>
          <p:cNvGrpSpPr/>
          <p:nvPr/>
        </p:nvGrpSpPr>
        <p:grpSpPr>
          <a:xfrm>
            <a:off x="4960805" y="1198341"/>
            <a:ext cx="327735" cy="854062"/>
            <a:chOff x="6100243" y="1162477"/>
            <a:chExt cx="327735" cy="854062"/>
          </a:xfrm>
        </p:grpSpPr>
        <p:pic>
          <p:nvPicPr>
            <p:cNvPr id="305" name="Google Shape;305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00243" y="11624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00243" y="168880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29"/>
          <p:cNvSpPr txBox="1"/>
          <p:nvPr/>
        </p:nvSpPr>
        <p:spPr>
          <a:xfrm>
            <a:off x="753139" y="1050529"/>
            <a:ext cx="4207666" cy="1107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ko-KR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향후 방향</a:t>
            </a:r>
            <a:endParaRPr b="1" i="0" sz="6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727753" y="3316745"/>
            <a:ext cx="6657858" cy="4320440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1111375" y="4814583"/>
            <a:ext cx="5998927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서로의 맡은 기능 공유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9"/>
          <p:cNvSpPr txBox="1"/>
          <p:nvPr/>
        </p:nvSpPr>
        <p:spPr>
          <a:xfrm>
            <a:off x="753139" y="6225884"/>
            <a:ext cx="6607086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크로스 피드백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9"/>
          <p:cNvSpPr txBox="1"/>
          <p:nvPr/>
        </p:nvSpPr>
        <p:spPr>
          <a:xfrm>
            <a:off x="3232298" y="3397207"/>
            <a:ext cx="1757082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팀워크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9"/>
          <p:cNvSpPr/>
          <p:nvPr/>
        </p:nvSpPr>
        <p:spPr>
          <a:xfrm>
            <a:off x="10416986" y="3262958"/>
            <a:ext cx="6657858" cy="4320440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9"/>
          <p:cNvSpPr txBox="1"/>
          <p:nvPr/>
        </p:nvSpPr>
        <p:spPr>
          <a:xfrm>
            <a:off x="10800608" y="4760796"/>
            <a:ext cx="5998927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 기능 개발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9"/>
          <p:cNvSpPr txBox="1"/>
          <p:nvPr/>
        </p:nvSpPr>
        <p:spPr>
          <a:xfrm>
            <a:off x="10391600" y="6172096"/>
            <a:ext cx="6607086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기존 홈페이지와 연동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9"/>
          <p:cNvSpPr txBox="1"/>
          <p:nvPr/>
        </p:nvSpPr>
        <p:spPr>
          <a:xfrm>
            <a:off x="12921531" y="3343420"/>
            <a:ext cx="1757082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4696745" y="5138738"/>
            <a:ext cx="8356053" cy="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10"/>
          <p:cNvGrpSpPr/>
          <p:nvPr/>
        </p:nvGrpSpPr>
        <p:grpSpPr>
          <a:xfrm>
            <a:off x="10868025" y="5143499"/>
            <a:ext cx="327735" cy="854061"/>
            <a:chOff x="12957143" y="737760"/>
            <a:chExt cx="327735" cy="854061"/>
          </a:xfrm>
        </p:grpSpPr>
        <p:pic>
          <p:nvPicPr>
            <p:cNvPr id="322" name="Google Shape;322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957143" y="737760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957143" y="1264086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p10"/>
          <p:cNvSpPr txBox="1"/>
          <p:nvPr/>
        </p:nvSpPr>
        <p:spPr>
          <a:xfrm>
            <a:off x="6533800" y="4360950"/>
            <a:ext cx="5701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00"/>
              <a:buFont typeface="Arial"/>
              <a:buNone/>
            </a:pPr>
            <a:r>
              <a:rPr b="0" i="0" lang="ko-KR" sz="1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b="0" i="0" sz="13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564" y="739728"/>
            <a:ext cx="3923810" cy="20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6036" y="2320541"/>
            <a:ext cx="3573044" cy="10929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2"/>
          <p:cNvGrpSpPr/>
          <p:nvPr/>
        </p:nvGrpSpPr>
        <p:grpSpPr>
          <a:xfrm>
            <a:off x="4403256" y="1403344"/>
            <a:ext cx="327735" cy="854062"/>
            <a:chOff x="4403256" y="1403344"/>
            <a:chExt cx="327735" cy="854062"/>
          </a:xfrm>
        </p:grpSpPr>
        <p:pic>
          <p:nvPicPr>
            <p:cNvPr id="99" name="Google Shape;99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03256" y="140334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03256" y="1929671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" name="Google Shape;10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5336689" y="1441439"/>
            <a:ext cx="11282330" cy="1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96036" y="4167627"/>
            <a:ext cx="3573044" cy="109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96035" y="5950045"/>
            <a:ext cx="5576751" cy="109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92753" y="7817460"/>
            <a:ext cx="2480114" cy="1162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11109192" y="2435610"/>
            <a:ext cx="3581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 목적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1217275" y="5950045"/>
            <a:ext cx="35814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및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차후 발전 방향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11236325" y="8002369"/>
            <a:ext cx="3581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질의응답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874" y="647700"/>
            <a:ext cx="4619048" cy="18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1262385" y="2375400"/>
            <a:ext cx="4006132" cy="1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5">
            <a:alphaModFix/>
          </a:blip>
          <a:srcRect b="16024" l="25687" r="16868" t="17258"/>
          <a:stretch/>
        </p:blipFill>
        <p:spPr>
          <a:xfrm>
            <a:off x="6198519" y="2306458"/>
            <a:ext cx="5890962" cy="56670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/>
          <p:nvPr/>
        </p:nvSpPr>
        <p:spPr>
          <a:xfrm>
            <a:off x="4157477" y="3636403"/>
            <a:ext cx="9973045" cy="3007169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ko-KR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신속하고 정확한</a:t>
            </a:r>
            <a:endParaRPr b="1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ko-KR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정보 전달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1900115" y="3315829"/>
            <a:ext cx="2438400" cy="2397569"/>
          </a:xfrm>
          <a:prstGeom prst="ellipse">
            <a:avLst/>
          </a:prstGeom>
          <a:solidFill>
            <a:srgbClr val="A8C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정보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불확실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12074241" y="6987006"/>
            <a:ext cx="2438400" cy="2397569"/>
          </a:xfrm>
          <a:prstGeom prst="ellipse">
            <a:avLst/>
          </a:prstGeom>
          <a:solidFill>
            <a:srgbClr val="A8C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비대면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4575429" y="6987006"/>
            <a:ext cx="2438400" cy="2397569"/>
          </a:xfrm>
          <a:prstGeom prst="ellipse">
            <a:avLst/>
          </a:prstGeom>
          <a:solidFill>
            <a:srgbClr val="A8C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신속성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14771327" y="3162300"/>
            <a:ext cx="2438400" cy="2397569"/>
          </a:xfrm>
          <a:prstGeom prst="ellipse">
            <a:avLst/>
          </a:prstGeom>
          <a:solidFill>
            <a:srgbClr val="A8C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불편과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혼란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3"/>
          <p:cNvGrpSpPr/>
          <p:nvPr/>
        </p:nvGrpSpPr>
        <p:grpSpPr>
          <a:xfrm>
            <a:off x="6100243" y="1162477"/>
            <a:ext cx="327735" cy="854062"/>
            <a:chOff x="6100243" y="1162477"/>
            <a:chExt cx="327735" cy="854062"/>
          </a:xfrm>
        </p:grpSpPr>
        <p:pic>
          <p:nvPicPr>
            <p:cNvPr id="121" name="Google Shape;121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00243" y="11624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00243" y="168880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/>
          <p:nvPr/>
        </p:nvSpPr>
        <p:spPr>
          <a:xfrm>
            <a:off x="6818609" y="7410564"/>
            <a:ext cx="5082491" cy="76944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8C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881" y="610357"/>
            <a:ext cx="4685714" cy="19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4"/>
          <p:cNvGrpSpPr/>
          <p:nvPr/>
        </p:nvGrpSpPr>
        <p:grpSpPr>
          <a:xfrm>
            <a:off x="6100243" y="1162477"/>
            <a:ext cx="327735" cy="854062"/>
            <a:chOff x="6100243" y="1162477"/>
            <a:chExt cx="327735" cy="854062"/>
          </a:xfrm>
        </p:grpSpPr>
        <p:pic>
          <p:nvPicPr>
            <p:cNvPr id="130" name="Google Shape;130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00243" y="11624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00243" y="168880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" name="Google Shape;13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3221" y="2247900"/>
            <a:ext cx="3881557" cy="388155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 txBox="1"/>
          <p:nvPr/>
        </p:nvSpPr>
        <p:spPr>
          <a:xfrm>
            <a:off x="8161345" y="5903820"/>
            <a:ext cx="20574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웹 서버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1958666" y="7696541"/>
            <a:ext cx="374797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모바일 서비스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" name="Google Shape;135;p4"/>
          <p:cNvGrpSpPr/>
          <p:nvPr/>
        </p:nvGrpSpPr>
        <p:grpSpPr>
          <a:xfrm>
            <a:off x="2257713" y="4480560"/>
            <a:ext cx="2930004" cy="2930004"/>
            <a:chOff x="2685978" y="5059016"/>
            <a:chExt cx="1743075" cy="1743075"/>
          </a:xfrm>
        </p:grpSpPr>
        <p:sp>
          <p:nvSpPr>
            <p:cNvPr id="136" name="Google Shape;136;p4"/>
            <p:cNvSpPr/>
            <p:nvPr/>
          </p:nvSpPr>
          <p:spPr>
            <a:xfrm>
              <a:off x="2685978" y="5059016"/>
              <a:ext cx="1743075" cy="1743075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7" name="Google Shape;137;p4"/>
            <p:cNvPicPr preferRelativeResize="0"/>
            <p:nvPr/>
          </p:nvPicPr>
          <p:blipFill rotWithShape="1">
            <a:blip r:embed="rId6">
              <a:alphaModFix/>
            </a:blip>
            <a:srcRect b="0" l="15422" r="13020" t="0"/>
            <a:stretch/>
          </p:blipFill>
          <p:spPr>
            <a:xfrm>
              <a:off x="2798946" y="5229145"/>
              <a:ext cx="1528884" cy="14028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" name="Google Shape;13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1262385" y="2375400"/>
            <a:ext cx="4006132" cy="1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8">
            <a:alphaModFix/>
          </a:blip>
          <a:srcRect b="5584" l="0" r="9627" t="0"/>
          <a:stretch/>
        </p:blipFill>
        <p:spPr>
          <a:xfrm>
            <a:off x="13100282" y="3808433"/>
            <a:ext cx="4191000" cy="4190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 txBox="1"/>
          <p:nvPr/>
        </p:nvSpPr>
        <p:spPr>
          <a:xfrm>
            <a:off x="13588720" y="7999206"/>
            <a:ext cx="35814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서버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8374022" y="7403106"/>
            <a:ext cx="197166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626101" y="5438393"/>
            <a:ext cx="8356053" cy="9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5"/>
          <p:cNvGrpSpPr/>
          <p:nvPr/>
        </p:nvGrpSpPr>
        <p:grpSpPr>
          <a:xfrm>
            <a:off x="2743200" y="2015049"/>
            <a:ext cx="327735" cy="854062"/>
            <a:chOff x="6100243" y="1162477"/>
            <a:chExt cx="327735" cy="854062"/>
          </a:xfrm>
        </p:grpSpPr>
        <p:pic>
          <p:nvPicPr>
            <p:cNvPr id="148" name="Google Shape;148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00243" y="11624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00243" y="168880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5"/>
          <p:cNvGrpSpPr/>
          <p:nvPr/>
        </p:nvGrpSpPr>
        <p:grpSpPr>
          <a:xfrm>
            <a:off x="1603218" y="3383384"/>
            <a:ext cx="3560098" cy="6054792"/>
            <a:chOff x="1593695" y="2386012"/>
            <a:chExt cx="3927644" cy="7089087"/>
          </a:xfrm>
        </p:grpSpPr>
        <p:sp>
          <p:nvSpPr>
            <p:cNvPr id="151" name="Google Shape;151;p5"/>
            <p:cNvSpPr/>
            <p:nvPr/>
          </p:nvSpPr>
          <p:spPr>
            <a:xfrm>
              <a:off x="1593695" y="2386012"/>
              <a:ext cx="3927644" cy="7089087"/>
            </a:xfrm>
            <a:prstGeom prst="roundRect">
              <a:avLst>
                <a:gd fmla="val 16667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733367" y="2525626"/>
              <a:ext cx="3648299" cy="680985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" name="Google Shape;153;p5"/>
          <p:cNvGrpSpPr/>
          <p:nvPr/>
        </p:nvGrpSpPr>
        <p:grpSpPr>
          <a:xfrm>
            <a:off x="1960123" y="5005232"/>
            <a:ext cx="2884934" cy="2884934"/>
            <a:chOff x="2685978" y="5059016"/>
            <a:chExt cx="1743075" cy="1743075"/>
          </a:xfrm>
        </p:grpSpPr>
        <p:sp>
          <p:nvSpPr>
            <p:cNvPr id="154" name="Google Shape;154;p5"/>
            <p:cNvSpPr/>
            <p:nvPr/>
          </p:nvSpPr>
          <p:spPr>
            <a:xfrm>
              <a:off x="2685978" y="5059016"/>
              <a:ext cx="1743075" cy="1743075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5" name="Google Shape;155;p5"/>
            <p:cNvPicPr preferRelativeResize="0"/>
            <p:nvPr/>
          </p:nvPicPr>
          <p:blipFill rotWithShape="1">
            <a:blip r:embed="rId5">
              <a:alphaModFix/>
            </a:blip>
            <a:srcRect b="0" l="15422" r="13020" t="0"/>
            <a:stretch/>
          </p:blipFill>
          <p:spPr>
            <a:xfrm>
              <a:off x="2798946" y="5229145"/>
              <a:ext cx="1528884" cy="14028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" name="Google Shape;15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1734" y="429828"/>
            <a:ext cx="5447619" cy="29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5"/>
          <p:cNvSpPr txBox="1"/>
          <p:nvPr/>
        </p:nvSpPr>
        <p:spPr>
          <a:xfrm>
            <a:off x="10822373" y="2502319"/>
            <a:ext cx="249815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9144000" y="6680659"/>
            <a:ext cx="6134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학사일정 및 주관 행사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b="1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로그인기능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 txBox="1"/>
          <p:nvPr/>
        </p:nvSpPr>
        <p:spPr>
          <a:xfrm>
            <a:off x="10719834" y="5429459"/>
            <a:ext cx="265860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캠퍼스 맵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9941366" y="4034478"/>
            <a:ext cx="4539367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코로나 푸쉬알림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626101" y="5438393"/>
            <a:ext cx="8356053" cy="9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23"/>
          <p:cNvGrpSpPr/>
          <p:nvPr/>
        </p:nvGrpSpPr>
        <p:grpSpPr>
          <a:xfrm>
            <a:off x="2743200" y="2015049"/>
            <a:ext cx="327735" cy="854062"/>
            <a:chOff x="6100243" y="1162477"/>
            <a:chExt cx="327735" cy="854062"/>
          </a:xfrm>
        </p:grpSpPr>
        <p:pic>
          <p:nvPicPr>
            <p:cNvPr id="167" name="Google Shape;167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00243" y="11624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00243" y="168880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9" name="Google Shape;169;p23"/>
          <p:cNvGrpSpPr/>
          <p:nvPr/>
        </p:nvGrpSpPr>
        <p:grpSpPr>
          <a:xfrm>
            <a:off x="1603218" y="3383384"/>
            <a:ext cx="3560098" cy="6054792"/>
            <a:chOff x="1593695" y="2386012"/>
            <a:chExt cx="3927644" cy="7089087"/>
          </a:xfrm>
        </p:grpSpPr>
        <p:sp>
          <p:nvSpPr>
            <p:cNvPr id="170" name="Google Shape;170;p23"/>
            <p:cNvSpPr/>
            <p:nvPr/>
          </p:nvSpPr>
          <p:spPr>
            <a:xfrm>
              <a:off x="1593695" y="2386012"/>
              <a:ext cx="3927644" cy="7089087"/>
            </a:xfrm>
            <a:prstGeom prst="roundRect">
              <a:avLst>
                <a:gd fmla="val 16667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1733367" y="2525626"/>
              <a:ext cx="3648299" cy="680985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23"/>
          <p:cNvGrpSpPr/>
          <p:nvPr/>
        </p:nvGrpSpPr>
        <p:grpSpPr>
          <a:xfrm>
            <a:off x="1960123" y="5005232"/>
            <a:ext cx="2884934" cy="2884934"/>
            <a:chOff x="2685978" y="5059016"/>
            <a:chExt cx="1743075" cy="1743075"/>
          </a:xfrm>
        </p:grpSpPr>
        <p:sp>
          <p:nvSpPr>
            <p:cNvPr id="173" name="Google Shape;173;p23"/>
            <p:cNvSpPr/>
            <p:nvPr/>
          </p:nvSpPr>
          <p:spPr>
            <a:xfrm>
              <a:off x="2685978" y="5059016"/>
              <a:ext cx="1743075" cy="1743075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4" name="Google Shape;174;p23"/>
            <p:cNvPicPr preferRelativeResize="0"/>
            <p:nvPr/>
          </p:nvPicPr>
          <p:blipFill rotWithShape="1">
            <a:blip r:embed="rId5">
              <a:alphaModFix/>
            </a:blip>
            <a:srcRect b="0" l="15422" r="13020" t="0"/>
            <a:stretch/>
          </p:blipFill>
          <p:spPr>
            <a:xfrm>
              <a:off x="2798946" y="5229145"/>
              <a:ext cx="1528884" cy="1402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" name="Google Shape;175;p23"/>
          <p:cNvSpPr txBox="1"/>
          <p:nvPr/>
        </p:nvSpPr>
        <p:spPr>
          <a:xfrm>
            <a:off x="10961970" y="2484390"/>
            <a:ext cx="249815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9144000" y="6680659"/>
            <a:ext cx="6134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학사일정 및 주관 행사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 로그인기능</a:t>
            </a:r>
            <a:endParaRPr b="1" i="0" sz="4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10719834" y="5429459"/>
            <a:ext cx="265860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캠퍼스 맵</a:t>
            </a:r>
            <a:endParaRPr b="1" i="0" sz="4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9990216" y="3956944"/>
            <a:ext cx="4441666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코로나 푸쉬알림 </a:t>
            </a:r>
            <a:endParaRPr b="1" i="0" sz="4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1734" y="429828"/>
            <a:ext cx="5447619" cy="299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626101" y="5438393"/>
            <a:ext cx="8356053" cy="9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6"/>
          <p:cNvGrpSpPr/>
          <p:nvPr/>
        </p:nvGrpSpPr>
        <p:grpSpPr>
          <a:xfrm>
            <a:off x="2743200" y="2015049"/>
            <a:ext cx="327735" cy="854062"/>
            <a:chOff x="6100243" y="1162477"/>
            <a:chExt cx="327735" cy="854062"/>
          </a:xfrm>
        </p:grpSpPr>
        <p:pic>
          <p:nvPicPr>
            <p:cNvPr id="186" name="Google Shape;186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00243" y="11624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00243" y="168880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" name="Google Shape;188;p6"/>
          <p:cNvGrpSpPr/>
          <p:nvPr/>
        </p:nvGrpSpPr>
        <p:grpSpPr>
          <a:xfrm>
            <a:off x="1603218" y="3383384"/>
            <a:ext cx="3560098" cy="6054792"/>
            <a:chOff x="1593695" y="2386012"/>
            <a:chExt cx="3927644" cy="7089087"/>
          </a:xfrm>
        </p:grpSpPr>
        <p:sp>
          <p:nvSpPr>
            <p:cNvPr id="189" name="Google Shape;189;p6"/>
            <p:cNvSpPr/>
            <p:nvPr/>
          </p:nvSpPr>
          <p:spPr>
            <a:xfrm>
              <a:off x="1593695" y="2386012"/>
              <a:ext cx="3927644" cy="7089087"/>
            </a:xfrm>
            <a:prstGeom prst="roundRect">
              <a:avLst>
                <a:gd fmla="val 16667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1733367" y="2525626"/>
              <a:ext cx="3648299" cy="680985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6"/>
          <p:cNvSpPr txBox="1"/>
          <p:nvPr/>
        </p:nvSpPr>
        <p:spPr>
          <a:xfrm>
            <a:off x="8689987" y="2174316"/>
            <a:ext cx="7766602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ko-KR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 및 로그인 기능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734" y="429828"/>
            <a:ext cx="5447619" cy="29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6"/>
          <p:cNvSpPr/>
          <p:nvPr/>
        </p:nvSpPr>
        <p:spPr>
          <a:xfrm>
            <a:off x="8772525" y="3690512"/>
            <a:ext cx="7371037" cy="4422172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9012538" y="4085050"/>
            <a:ext cx="7121499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정보화본부와의 호환성 반영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6"/>
          <p:cNvSpPr txBox="1"/>
          <p:nvPr/>
        </p:nvSpPr>
        <p:spPr>
          <a:xfrm>
            <a:off x="9362675" y="6201950"/>
            <a:ext cx="6705600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기존 Firebase기능으로 부족 판단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9820" y="3614005"/>
            <a:ext cx="3306894" cy="547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626101" y="5438393"/>
            <a:ext cx="8356053" cy="9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24"/>
          <p:cNvGrpSpPr/>
          <p:nvPr/>
        </p:nvGrpSpPr>
        <p:grpSpPr>
          <a:xfrm>
            <a:off x="2743200" y="2015049"/>
            <a:ext cx="327735" cy="854062"/>
            <a:chOff x="6100243" y="1162477"/>
            <a:chExt cx="327735" cy="854062"/>
          </a:xfrm>
        </p:grpSpPr>
        <p:pic>
          <p:nvPicPr>
            <p:cNvPr id="203" name="Google Shape;203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00243" y="11624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00243" y="168880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24"/>
          <p:cNvGrpSpPr/>
          <p:nvPr/>
        </p:nvGrpSpPr>
        <p:grpSpPr>
          <a:xfrm>
            <a:off x="1603218" y="3383384"/>
            <a:ext cx="3560098" cy="6054792"/>
            <a:chOff x="1593695" y="2386012"/>
            <a:chExt cx="3927644" cy="7089087"/>
          </a:xfrm>
        </p:grpSpPr>
        <p:sp>
          <p:nvSpPr>
            <p:cNvPr id="206" name="Google Shape;206;p24"/>
            <p:cNvSpPr/>
            <p:nvPr/>
          </p:nvSpPr>
          <p:spPr>
            <a:xfrm>
              <a:off x="1593695" y="2386012"/>
              <a:ext cx="3927644" cy="7089087"/>
            </a:xfrm>
            <a:prstGeom prst="roundRect">
              <a:avLst>
                <a:gd fmla="val 16667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1733367" y="2525626"/>
              <a:ext cx="3648299" cy="680985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24"/>
          <p:cNvSpPr txBox="1"/>
          <p:nvPr/>
        </p:nvSpPr>
        <p:spPr>
          <a:xfrm>
            <a:off x="8689987" y="2174316"/>
            <a:ext cx="7766602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ko-KR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 및 로그인 기능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734" y="429828"/>
            <a:ext cx="5447619" cy="29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/>
          <p:nvPr/>
        </p:nvSpPr>
        <p:spPr>
          <a:xfrm>
            <a:off x="8444939" y="4149019"/>
            <a:ext cx="7795180" cy="3375754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8989729" y="4269703"/>
            <a:ext cx="6705600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회원가입시 중복확인 기능추가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8989729" y="5836896"/>
            <a:ext cx="6705600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데이터는 서버로 전달되어 관리가능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45433" y="3530402"/>
            <a:ext cx="3240219" cy="5686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424750" y="5492182"/>
            <a:ext cx="8356053" cy="9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25"/>
          <p:cNvGrpSpPr/>
          <p:nvPr/>
        </p:nvGrpSpPr>
        <p:grpSpPr>
          <a:xfrm>
            <a:off x="2743200" y="2015049"/>
            <a:ext cx="327735" cy="854062"/>
            <a:chOff x="6100243" y="1162477"/>
            <a:chExt cx="327735" cy="854062"/>
          </a:xfrm>
        </p:grpSpPr>
        <p:pic>
          <p:nvPicPr>
            <p:cNvPr id="220" name="Google Shape;220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00243" y="11624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00243" y="168880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" name="Google Shape;222;p25"/>
          <p:cNvSpPr txBox="1"/>
          <p:nvPr/>
        </p:nvSpPr>
        <p:spPr>
          <a:xfrm>
            <a:off x="10160365" y="2228104"/>
            <a:ext cx="7766602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ko-KR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 및 로그인 기능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734" y="429828"/>
            <a:ext cx="5447619" cy="29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/>
          <p:nvPr/>
        </p:nvSpPr>
        <p:spPr>
          <a:xfrm>
            <a:off x="9915317" y="4202807"/>
            <a:ext cx="7795180" cy="3375754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10460107" y="4323491"/>
            <a:ext cx="6705600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회원가입시 중복확인 기능추가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10460107" y="5890684"/>
            <a:ext cx="6705600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데이터는 서버로 전달되어 관리가능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0573" y="3365485"/>
            <a:ext cx="8644615" cy="505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2021-03-24T16:15:29Z</dcterms:created>
  <dc:creator>officegen</dc:creator>
</cp:coreProperties>
</file>